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74" r:id="rId3"/>
    <p:sldId id="267" r:id="rId4"/>
    <p:sldId id="268" r:id="rId5"/>
    <p:sldId id="257" r:id="rId6"/>
    <p:sldId id="269" r:id="rId7"/>
    <p:sldId id="271" r:id="rId8"/>
    <p:sldId id="270" r:id="rId9"/>
    <p:sldId id="261" r:id="rId10"/>
    <p:sldId id="265" r:id="rId11"/>
    <p:sldId id="264" r:id="rId12"/>
    <p:sldId id="266" r:id="rId13"/>
    <p:sldId id="272" r:id="rId14"/>
    <p:sldId id="263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6" autoAdjust="0"/>
    <p:restoredTop sz="94579" autoAdjust="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DC0D5-BC6E-4F7D-8189-1B1C8119731E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46055-6334-4A5E-B716-DD2764BCC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B0C0-00DD-415B-9508-A0C3CEB215B7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48F3-3519-4504-9E09-86BA412785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B0C0-00DD-415B-9508-A0C3CEB215B7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48F3-3519-4504-9E09-86BA412785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B0C0-00DD-415B-9508-A0C3CEB215B7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48F3-3519-4504-9E09-86BA412785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B0C0-00DD-415B-9508-A0C3CEB215B7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48F3-3519-4504-9E09-86BA412785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B0C0-00DD-415B-9508-A0C3CEB215B7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48F3-3519-4504-9E09-86BA412785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B0C0-00DD-415B-9508-A0C3CEB215B7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48F3-3519-4504-9E09-86BA412785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B0C0-00DD-415B-9508-A0C3CEB215B7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48F3-3519-4504-9E09-86BA412785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B0C0-00DD-415B-9508-A0C3CEB215B7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48F3-3519-4504-9E09-86BA412785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B0C0-00DD-415B-9508-A0C3CEB215B7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48F3-3519-4504-9E09-86BA412785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B0C0-00DD-415B-9508-A0C3CEB215B7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48F3-3519-4504-9E09-86BA412785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B0C0-00DD-415B-9508-A0C3CEB215B7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48F3-3519-4504-9E09-86BA412785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EB0C0-00DD-415B-9508-A0C3CEB215B7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148F3-3519-4504-9E09-86BA412785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ameskarundu.com/wp-content/uploads/2014/11/wake-up-c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4495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152400"/>
            <a:ext cx="4114800" cy="6555641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Are you</a:t>
            </a:r>
          </a:p>
          <a:p>
            <a:pPr algn="ctr"/>
            <a:r>
              <a:rPr lang="en-US" sz="6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Spiritually Alert </a:t>
            </a:r>
          </a:p>
          <a:p>
            <a:pPr algn="ctr"/>
            <a:r>
              <a:rPr lang="en-US" sz="6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algn="ctr"/>
            <a:r>
              <a:rPr lang="en-US" sz="6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Spiritually </a:t>
            </a:r>
          </a:p>
          <a:p>
            <a:pPr algn="ctr"/>
            <a:r>
              <a:rPr lang="en-US" sz="6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Slumbering? </a:t>
            </a:r>
          </a:p>
          <a:p>
            <a:pPr algn="ctr"/>
            <a:endParaRPr lang="en-US" sz="6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17526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C000"/>
                </a:solidFill>
              </a:rPr>
              <a:t>2.  Spiritually alert people make the most of every opportunity.</a:t>
            </a:r>
            <a:endParaRPr lang="en-US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Image result for a ship coming into port on high t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38149"/>
            <a:ext cx="8531225" cy="6115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685800"/>
            <a:ext cx="7315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C000"/>
                </a:solidFill>
              </a:rPr>
              <a:t>Romans 12:1-2</a:t>
            </a:r>
          </a:p>
          <a:p>
            <a:pPr algn="ctr"/>
            <a:r>
              <a:rPr lang="en-US" sz="4800" dirty="0" smtClean="0">
                <a:solidFill>
                  <a:srgbClr val="FFC000"/>
                </a:solidFill>
              </a:rPr>
              <a:t>Therefore, I urge you, brothers, in view of God’s mercy, to offer your bodies as living sacrifices, holy and pleasing to God—this is your spiritual act of worship.</a:t>
            </a:r>
            <a:endParaRPr lang="en-US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17526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C000"/>
                </a:solidFill>
              </a:rPr>
              <a:t>3.  Spiritually alert people will be filled with the Holy Spirit.</a:t>
            </a:r>
            <a:endParaRPr lang="en-US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sail boat with sails full of wi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ameskarundu.com/wp-content/uploads/2014/11/wake-up-c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ameskarundu.com/wp-content/uploads/2014/11/wake-up-c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Coffee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14400"/>
            <a:ext cx="6858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Yes!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609600"/>
            <a:ext cx="5867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offee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814039"/>
            <a:ext cx="3962400" cy="497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762000"/>
            <a:ext cx="731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C000"/>
                </a:solidFill>
              </a:rPr>
              <a:t>1 Peter 5:8</a:t>
            </a:r>
          </a:p>
          <a:p>
            <a:pPr algn="ctr"/>
            <a:r>
              <a:rPr lang="en-US" sz="4800" dirty="0" smtClean="0">
                <a:solidFill>
                  <a:srgbClr val="FFC000"/>
                </a:solidFill>
              </a:rPr>
              <a:t>Be self-controlled and alert.  Your enemy the devil prowls around like a roaring lion looking for someone to devour.</a:t>
            </a:r>
            <a:endParaRPr lang="en-US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371600"/>
            <a:ext cx="731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C000"/>
                </a:solidFill>
              </a:rPr>
              <a:t>I Thessalonians 5:6</a:t>
            </a:r>
          </a:p>
          <a:p>
            <a:pPr algn="ctr"/>
            <a:r>
              <a:rPr lang="en-US" sz="4800" dirty="0" smtClean="0">
                <a:solidFill>
                  <a:srgbClr val="FFC000"/>
                </a:solidFill>
              </a:rPr>
              <a:t>So then, let us not be like others, who are asleep, but let us be alert and self-controlled.</a:t>
            </a:r>
          </a:p>
          <a:p>
            <a:pPr algn="ctr"/>
            <a:endParaRPr lang="en-US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762000"/>
            <a:ext cx="731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C000"/>
                </a:solidFill>
              </a:rPr>
              <a:t>Three signs of those who are spiritually alert:</a:t>
            </a:r>
          </a:p>
          <a:p>
            <a:pPr algn="ctr"/>
            <a:endParaRPr lang="en-US" sz="4800" dirty="0">
              <a:solidFill>
                <a:srgbClr val="FFC000"/>
              </a:solidFill>
            </a:endParaRPr>
          </a:p>
          <a:p>
            <a:pPr algn="ctr"/>
            <a:r>
              <a:rPr lang="en-US" sz="4800" dirty="0" smtClean="0">
                <a:solidFill>
                  <a:srgbClr val="FFC000"/>
                </a:solidFill>
              </a:rPr>
              <a:t>1.  Spiritually alert people are very careful how they live.</a:t>
            </a:r>
            <a:endParaRPr lang="en-US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person walking on a tightro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572500" cy="6048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139</Words>
  <Application>Microsoft Office PowerPoint</Application>
  <PresentationFormat>On-screen Show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Vickie</dc:creator>
  <cp:lastModifiedBy>Vickie</cp:lastModifiedBy>
  <cp:revision>11</cp:revision>
  <dcterms:created xsi:type="dcterms:W3CDTF">2016-09-16T14:09:54Z</dcterms:created>
  <dcterms:modified xsi:type="dcterms:W3CDTF">2016-09-16T18:16:47Z</dcterms:modified>
</cp:coreProperties>
</file>