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74" r:id="rId3"/>
    <p:sldId id="276" r:id="rId4"/>
    <p:sldId id="270" r:id="rId5"/>
    <p:sldId id="277" r:id="rId6"/>
    <p:sldId id="265" r:id="rId7"/>
    <p:sldId id="279" r:id="rId8"/>
    <p:sldId id="278" r:id="rId9"/>
    <p:sldId id="280" r:id="rId10"/>
    <p:sldId id="272" r:id="rId11"/>
    <p:sldId id="275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579" autoAdjust="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DC0D5-BC6E-4F7D-8189-1B1C8119731E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46055-6334-4A5E-B716-DD2764BCC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EB0C0-00DD-415B-9508-A0C3CEB215B7}" type="datetimeFigureOut">
              <a:rPr lang="en-US" smtClean="0"/>
              <a:pPr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48F3-3519-4504-9E09-86BA41278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ameskarundu.com/wp-content/uploads/2014/11/wake-up-c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495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3962400" cy="5523845"/>
          </a:xfrm>
          <a:prstGeom prst="rect">
            <a:avLst/>
          </a:prstGeom>
          <a:solidFill>
            <a:srgbClr val="CC0000"/>
          </a:solidFill>
        </p:spPr>
        <p:txBody>
          <a:bodyPr wrap="square" rtlCol="0">
            <a:spAutoFit/>
          </a:bodyPr>
          <a:lstStyle/>
          <a:p>
            <a:pPr algn="ctr"/>
            <a:endParaRPr lang="en-US" sz="4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We Need to Wake Up 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Wonder of God’s Word</a:t>
            </a:r>
            <a:endParaRPr lang="en-US" sz="4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752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3.  We see the </a:t>
            </a:r>
            <a:r>
              <a:rPr lang="en-US" sz="4800" u="sng" dirty="0" smtClean="0">
                <a:solidFill>
                  <a:srgbClr val="FFC000"/>
                </a:solidFill>
              </a:rPr>
              <a:t>High Value</a:t>
            </a:r>
            <a:r>
              <a:rPr lang="en-US" sz="4800" dirty="0" smtClean="0">
                <a:solidFill>
                  <a:srgbClr val="FFC000"/>
                </a:solidFill>
              </a:rPr>
              <a:t> of Scripture.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752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4.  We see our </a:t>
            </a:r>
            <a:r>
              <a:rPr lang="en-US" sz="4800" u="sng" dirty="0" smtClean="0">
                <a:solidFill>
                  <a:srgbClr val="FFC000"/>
                </a:solidFill>
              </a:rPr>
              <a:t>Right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en-US" sz="4800" u="sng" dirty="0" smtClean="0">
                <a:solidFill>
                  <a:srgbClr val="FFC000"/>
                </a:solidFill>
              </a:rPr>
              <a:t>Response</a:t>
            </a:r>
            <a:r>
              <a:rPr lang="en-US" sz="4800" dirty="0" smtClean="0">
                <a:solidFill>
                  <a:srgbClr val="FFC000"/>
                </a:solidFill>
              </a:rPr>
              <a:t> to Scripture.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ameskarundu.com/wp-content/uploads/2014/11/wake-up-c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ameskarundu.com/wp-content/uploads/2014/11/wake-up-c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4572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2 Timothy 3:16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All Scripture is God breathed and is useful for teaching, rebuking, correcting and training in righteousness, so that the man of God may be thoroughly equipped for every good work.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7620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Four things God would want us to see today:</a:t>
            </a:r>
          </a:p>
          <a:p>
            <a:pPr algn="ctr"/>
            <a:endParaRPr lang="en-US" sz="4800" dirty="0" smtClean="0">
              <a:solidFill>
                <a:srgbClr val="FFC0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1.  We see one of the  </a:t>
            </a:r>
            <a:r>
              <a:rPr lang="en-US" sz="4800" u="sng" dirty="0" smtClean="0">
                <a:solidFill>
                  <a:srgbClr val="FFC000"/>
                </a:solidFill>
              </a:rPr>
              <a:t>Purposes</a:t>
            </a:r>
            <a:r>
              <a:rPr lang="en-US" sz="4800" dirty="0" smtClean="0">
                <a:solidFill>
                  <a:srgbClr val="FFC000"/>
                </a:solidFill>
              </a:rPr>
              <a:t> of Scripture.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4572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“We must allow the Word of God to confront us, to disturb our security, to undermine our complacency and to overthrow our patterns of thought and behavior.”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-</a:t>
            </a:r>
            <a:r>
              <a:rPr lang="en-US" sz="4800" u="sng" dirty="0" smtClean="0">
                <a:solidFill>
                  <a:srgbClr val="FFC000"/>
                </a:solidFill>
              </a:rPr>
              <a:t>John R. W. Scott</a:t>
            </a:r>
            <a:endParaRPr lang="en-US" sz="4800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752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2.  We see the </a:t>
            </a:r>
            <a:r>
              <a:rPr lang="en-US" sz="4800" u="sng" dirty="0" smtClean="0">
                <a:solidFill>
                  <a:srgbClr val="FFC000"/>
                </a:solidFill>
              </a:rPr>
              <a:t>Total Sufficiency </a:t>
            </a:r>
            <a:r>
              <a:rPr lang="en-US" sz="4800" dirty="0" smtClean="0">
                <a:solidFill>
                  <a:srgbClr val="FFC000"/>
                </a:solidFill>
              </a:rPr>
              <a:t>of Scripture.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2 Timothy 3:15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and how from infancy you have known the holy Scriptures, which are able to make you wise for </a:t>
            </a:r>
            <a:r>
              <a:rPr lang="en-US" sz="4800" dirty="0" smtClean="0">
                <a:solidFill>
                  <a:srgbClr val="FFC000"/>
                </a:solidFill>
              </a:rPr>
              <a:t>s</a:t>
            </a:r>
            <a:r>
              <a:rPr lang="en-US" sz="4800" dirty="0" smtClean="0">
                <a:solidFill>
                  <a:srgbClr val="FFC000"/>
                </a:solidFill>
              </a:rPr>
              <a:t>alvation through faith in Christ Jesus.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7526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2.  We see the </a:t>
            </a:r>
            <a:r>
              <a:rPr lang="en-US" sz="4800" u="sng" dirty="0" smtClean="0">
                <a:solidFill>
                  <a:srgbClr val="FFC000"/>
                </a:solidFill>
              </a:rPr>
              <a:t>Total Sufficiency </a:t>
            </a:r>
            <a:r>
              <a:rPr lang="en-US" sz="4800" dirty="0" smtClean="0">
                <a:solidFill>
                  <a:srgbClr val="FFC000"/>
                </a:solidFill>
              </a:rPr>
              <a:t>of Scripture.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048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Hebrews 12:28-29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Therefore, since we are receiving a kingdom that cannot be shaken, let us be thankful, and so worship God acceptably with reverence and awe, for our “God is a consuming fire.”</a:t>
            </a:r>
            <a:endParaRPr lang="en-U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215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Vickie</dc:creator>
  <cp:lastModifiedBy>Vickie</cp:lastModifiedBy>
  <cp:revision>14</cp:revision>
  <dcterms:created xsi:type="dcterms:W3CDTF">2016-09-16T14:09:54Z</dcterms:created>
  <dcterms:modified xsi:type="dcterms:W3CDTF">2016-09-23T16:38:08Z</dcterms:modified>
</cp:coreProperties>
</file>