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8" r:id="rId5"/>
    <p:sldId id="261" r:id="rId6"/>
    <p:sldId id="262" r:id="rId7"/>
    <p:sldId id="259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7F1313"/>
    <a:srgbClr val="A5002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3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BDAA0-3717-4ECD-AF12-B1E73E22DBF3}" type="datetimeFigureOut">
              <a:rPr lang="en-US" smtClean="0"/>
              <a:pPr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BB70F-4683-494D-9329-5B4D363EFB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BDAA0-3717-4ECD-AF12-B1E73E22DBF3}" type="datetimeFigureOut">
              <a:rPr lang="en-US" smtClean="0"/>
              <a:pPr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BB70F-4683-494D-9329-5B4D363EFB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BDAA0-3717-4ECD-AF12-B1E73E22DBF3}" type="datetimeFigureOut">
              <a:rPr lang="en-US" smtClean="0"/>
              <a:pPr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BB70F-4683-494D-9329-5B4D363EFB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BDAA0-3717-4ECD-AF12-B1E73E22DBF3}" type="datetimeFigureOut">
              <a:rPr lang="en-US" smtClean="0"/>
              <a:pPr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BB70F-4683-494D-9329-5B4D363EFB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BDAA0-3717-4ECD-AF12-B1E73E22DBF3}" type="datetimeFigureOut">
              <a:rPr lang="en-US" smtClean="0"/>
              <a:pPr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BB70F-4683-494D-9329-5B4D363EFB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BDAA0-3717-4ECD-AF12-B1E73E22DBF3}" type="datetimeFigureOut">
              <a:rPr lang="en-US" smtClean="0"/>
              <a:pPr/>
              <a:t>10/28/2016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BB70F-4683-494D-9329-5B4D363EFB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BDAA0-3717-4ECD-AF12-B1E73E22DBF3}" type="datetimeFigureOut">
              <a:rPr lang="en-US" smtClean="0"/>
              <a:pPr/>
              <a:t>10/28/2016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BB70F-4683-494D-9329-5B4D363EFB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BDAA0-3717-4ECD-AF12-B1E73E22DBF3}" type="datetimeFigureOut">
              <a:rPr lang="en-US" smtClean="0"/>
              <a:pPr/>
              <a:t>10/28/2016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BB70F-4683-494D-9329-5B4D363EFB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BDAA0-3717-4ECD-AF12-B1E73E22DBF3}" type="datetimeFigureOut">
              <a:rPr lang="en-US" smtClean="0"/>
              <a:pPr/>
              <a:t>10/28/2016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BB70F-4683-494D-9329-5B4D363EFB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BDAA0-3717-4ECD-AF12-B1E73E22DBF3}" type="datetimeFigureOut">
              <a:rPr lang="en-US" smtClean="0"/>
              <a:pPr/>
              <a:t>10/28/2016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BB70F-4683-494D-9329-5B4D363EFB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BDAA0-3717-4ECD-AF12-B1E73E22DBF3}" type="datetimeFigureOut">
              <a:rPr lang="en-US" smtClean="0"/>
              <a:pPr/>
              <a:t>10/28/2016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BB70F-4683-494D-9329-5B4D363EFB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ABDAA0-3717-4ECD-AF12-B1E73E22DBF3}" type="datetimeFigureOut">
              <a:rPr lang="en-US" smtClean="0"/>
              <a:pPr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B70F-4683-494D-9329-5B4D363EFB9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914400" y="152400"/>
            <a:ext cx="75438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Where </a:t>
            </a:r>
            <a:r>
              <a:rPr lang="en-US" sz="4800" b="1" dirty="0" smtClean="0"/>
              <a:t>is Integrity</a:t>
            </a:r>
            <a:endParaRPr lang="en-US" sz="4800" b="1" dirty="0"/>
          </a:p>
          <a:p>
            <a:pPr algn="ctr"/>
            <a:endParaRPr lang="en-US" sz="4800" b="1" dirty="0"/>
          </a:p>
          <a:p>
            <a:pPr algn="ctr"/>
            <a:endParaRPr lang="en-US" sz="4800" b="1" dirty="0"/>
          </a:p>
          <a:p>
            <a:pPr algn="ctr"/>
            <a:endParaRPr lang="en-US" sz="4800" b="1" dirty="0"/>
          </a:p>
          <a:p>
            <a:pPr algn="ctr"/>
            <a:endParaRPr lang="en-US" sz="4800" b="1" dirty="0"/>
          </a:p>
          <a:p>
            <a:pPr algn="ctr"/>
            <a:endParaRPr lang="en-US" sz="4800" b="1" dirty="0" smtClean="0"/>
          </a:p>
          <a:p>
            <a:pPr algn="ctr"/>
            <a:endParaRPr lang="en-US" sz="4800" b="1" dirty="0" smtClean="0"/>
          </a:p>
          <a:p>
            <a:pPr algn="ctr"/>
            <a:endParaRPr lang="en-US" sz="4800" b="1" dirty="0" smtClean="0"/>
          </a:p>
          <a:p>
            <a:pPr algn="ctr"/>
            <a:r>
              <a:rPr lang="en-US" sz="4800" b="1" dirty="0" smtClean="0"/>
              <a:t>Psalm </a:t>
            </a:r>
            <a:r>
              <a:rPr lang="en-US" sz="4800" b="1" dirty="0"/>
              <a:t>15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5E9EFF">
                <a:alpha val="26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22860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 algn="ctr"/>
            <a:r>
              <a:rPr lang="en-US" sz="3600" b="1" dirty="0" smtClean="0">
                <a:cs typeface="Times New Roman" pitchFamily="18" charset="0"/>
              </a:rPr>
              <a:t>1.  The need </a:t>
            </a:r>
            <a:r>
              <a:rPr lang="en-US" sz="3600" b="1" dirty="0">
                <a:cs typeface="Times New Roman" pitchFamily="18" charset="0"/>
              </a:rPr>
              <a:t>for Integrity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2286000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LORD, who may dwell in your sacred tent? </a:t>
            </a:r>
          </a:p>
          <a:p>
            <a:r>
              <a:rPr lang="en-US" sz="3600" b="1" dirty="0" smtClean="0"/>
              <a:t>Who may live on your holy mountain</a:t>
            </a:r>
            <a:r>
              <a:rPr lang="en-US" sz="3600" b="1" dirty="0" smtClean="0"/>
              <a:t>?</a:t>
            </a:r>
            <a:endParaRPr lang="en-US" sz="3600" b="1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2362200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cs typeface="Times New Roman" pitchFamily="18" charset="0"/>
              </a:rPr>
              <a:t>2.  The Marks of Integrity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6096000" cy="1143000"/>
          </a:xfrm>
        </p:spPr>
        <p:txBody>
          <a:bodyPr/>
          <a:lstStyle/>
          <a:p>
            <a:pPr algn="l"/>
            <a:r>
              <a:rPr lang="en-US" dirty="0"/>
              <a:t> </a:t>
            </a:r>
            <a:r>
              <a:rPr lang="en-US" b="1" dirty="0"/>
              <a:t>In Walk &amp; Words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70866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baseline="30000" dirty="0"/>
              <a:t>2</a:t>
            </a:r>
            <a:r>
              <a:rPr lang="en-US" b="1" dirty="0"/>
              <a:t> The one whose walk is blameless, </a:t>
            </a:r>
            <a:br>
              <a:rPr lang="en-US" b="1" dirty="0"/>
            </a:br>
            <a:r>
              <a:rPr lang="en-US" b="1" dirty="0"/>
              <a:t>who does what is righteous, </a:t>
            </a:r>
            <a:br>
              <a:rPr lang="en-US" b="1" dirty="0"/>
            </a:br>
            <a:r>
              <a:rPr lang="en-US" b="1" dirty="0"/>
              <a:t>who speaks the truth from their heart;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baseline="30000" dirty="0"/>
              <a:t>3</a:t>
            </a:r>
            <a:r>
              <a:rPr lang="en-US" b="1" dirty="0"/>
              <a:t> whose tongue utters no slander, </a:t>
            </a:r>
            <a:br>
              <a:rPr lang="en-US" b="1" dirty="0"/>
            </a:br>
            <a:r>
              <a:rPr lang="en-US" b="1" dirty="0"/>
              <a:t>who does no wrong to a neighbor, </a:t>
            </a:r>
            <a:br>
              <a:rPr lang="en-US" b="1" dirty="0"/>
            </a:br>
            <a:r>
              <a:rPr lang="en-US" b="1" dirty="0"/>
              <a:t>and casts no slur on others;</a:t>
            </a:r>
          </a:p>
        </p:txBody>
      </p:sp>
    </p:spTree>
    <p:extLst>
      <p:ext uri="{BB962C8B-B14F-4D97-AF65-F5344CB8AC3E}">
        <p14:creationId xmlns:p14="http://schemas.microsoft.com/office/powerpoint/2010/main" xmlns="" val="1145518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00800" cy="1143000"/>
          </a:xfrm>
        </p:spPr>
        <p:txBody>
          <a:bodyPr/>
          <a:lstStyle/>
          <a:p>
            <a:r>
              <a:rPr lang="en-US" b="1" dirty="0"/>
              <a:t> In Values &amp; Commitments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 </a:t>
            </a:r>
            <a:r>
              <a:rPr lang="en-US" b="1" baseline="30000" dirty="0"/>
              <a:t>4</a:t>
            </a:r>
            <a:r>
              <a:rPr lang="en-US" b="1" dirty="0"/>
              <a:t> who despises a vile person </a:t>
            </a:r>
            <a:br>
              <a:rPr lang="en-US" b="1" dirty="0"/>
            </a:br>
            <a:r>
              <a:rPr lang="en-US" b="1" dirty="0"/>
              <a:t>but honors those who fear the LORD; </a:t>
            </a:r>
          </a:p>
          <a:p>
            <a:pPr marL="0" indent="0">
              <a:buNone/>
            </a:pPr>
            <a:r>
              <a:rPr lang="en-US" b="1" dirty="0"/>
              <a:t>who keeps an oath even when it hurts, </a:t>
            </a:r>
            <a:br>
              <a:rPr lang="en-US" b="1" dirty="0"/>
            </a:br>
            <a:r>
              <a:rPr lang="en-US" b="1" dirty="0"/>
              <a:t>and does not change their mind;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baseline="30000" dirty="0"/>
              <a:t>5</a:t>
            </a:r>
            <a:r>
              <a:rPr lang="en-US" b="1" dirty="0"/>
              <a:t> who lends money to the poor without interest; </a:t>
            </a:r>
            <a:br>
              <a:rPr lang="en-US" b="1" dirty="0"/>
            </a:br>
            <a:r>
              <a:rPr lang="en-US" b="1" dirty="0"/>
              <a:t>who does not accept a bribe against the innocent.</a:t>
            </a:r>
          </a:p>
        </p:txBody>
      </p:sp>
    </p:spTree>
    <p:extLst>
      <p:ext uri="{BB962C8B-B14F-4D97-AF65-F5344CB8AC3E}">
        <p14:creationId xmlns:p14="http://schemas.microsoft.com/office/powerpoint/2010/main" xmlns="" val="1585574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2362200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cs typeface="Times New Roman" pitchFamily="18" charset="0"/>
              </a:rPr>
              <a:t>3.  The Benefit of Integrity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362200"/>
            <a:ext cx="7467600" cy="3763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Whoever does these things will never be shaken.</a:t>
            </a:r>
          </a:p>
        </p:txBody>
      </p:sp>
    </p:spTree>
    <p:extLst>
      <p:ext uri="{BB962C8B-B14F-4D97-AF65-F5344CB8AC3E}">
        <p14:creationId xmlns:p14="http://schemas.microsoft.com/office/powerpoint/2010/main" xmlns="" val="14727446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75</Words>
  <Application>Microsoft Office PowerPoint</Application>
  <PresentationFormat>On-screen Show (4:3)</PresentationFormat>
  <Paragraphs>22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 In Walk &amp; Words</vt:lpstr>
      <vt:lpstr> In Values &amp; Commitments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Vickie</dc:creator>
  <cp:lastModifiedBy>Vickie</cp:lastModifiedBy>
  <cp:revision>4</cp:revision>
  <dcterms:created xsi:type="dcterms:W3CDTF">2016-10-26T16:09:56Z</dcterms:created>
  <dcterms:modified xsi:type="dcterms:W3CDTF">2016-10-28T17:35:09Z</dcterms:modified>
</cp:coreProperties>
</file>