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0E01D-77A9-424A-B31E-A8D8E33B52E1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A5A3B-8714-4006-99C7-7AD239C5F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FFA-A28A-42DC-A41E-37BD1ACEE1EA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3FA7-27AA-45F6-B1DC-1692219E7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52400"/>
            <a:ext cx="8712200" cy="6553200"/>
          </a:xfrm>
          <a:prstGeom prst="rect">
            <a:avLst/>
          </a:prstGeom>
          <a:noFill/>
        </p:spPr>
      </p:pic>
      <p:pic>
        <p:nvPicPr>
          <p:cNvPr id="1027" name="Picture 3" descr="partnersinthegospel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381000"/>
            <a:ext cx="8382000" cy="5943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34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381001"/>
            <a:ext cx="8153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What does Partnership in the gospel ministry look like?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1.  Partners share in gospel ministry together.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>
              <a:solidFill>
                <a:srgbClr val="6633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34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2149019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2.  Partners share in prayer for each other.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>
              <a:solidFill>
                <a:srgbClr val="6633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3850"/>
            <a:ext cx="8686800" cy="6534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2149019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 startAt="3"/>
            </a:pPr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Partners all share in</a:t>
            </a:r>
          </a:p>
          <a:p>
            <a:pPr marL="1143000" indent="-1143000"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 God’s perfecting grace.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>
              <a:solidFill>
                <a:srgbClr val="6633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34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2149019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4.  Partners share in suffering and struggling together.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>
              <a:solidFill>
                <a:srgbClr val="6633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08.deviantart.net/bf52/th/pre/f/2007/233/f/5/map_background_by_captainfea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534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2149019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3300"/>
                </a:solidFill>
                <a:latin typeface="Brush Script MT" pitchFamily="66" charset="0"/>
              </a:rPr>
              <a:t>5.  Partners share in meeting each other's needs.</a:t>
            </a: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 smtClean="0">
              <a:solidFill>
                <a:srgbClr val="663300"/>
              </a:solidFill>
              <a:latin typeface="Brush Script MT" pitchFamily="66" charset="0"/>
            </a:endParaRPr>
          </a:p>
          <a:p>
            <a:pPr algn="ctr"/>
            <a:endParaRPr lang="en-US" sz="6000" dirty="0">
              <a:solidFill>
                <a:srgbClr val="6633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3</cp:revision>
  <dcterms:created xsi:type="dcterms:W3CDTF">2017-01-12T20:49:46Z</dcterms:created>
  <dcterms:modified xsi:type="dcterms:W3CDTF">2017-01-13T19:40:11Z</dcterms:modified>
</cp:coreProperties>
</file>