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63" r:id="rId2"/>
    <p:sldId id="257" r:id="rId3"/>
    <p:sldId id="259" r:id="rId4"/>
    <p:sldId id="261" r:id="rId5"/>
    <p:sldId id="258" r:id="rId6"/>
    <p:sldId id="262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18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9869D1-91F0-4D62-A98E-C146A36B06D4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946A4F-C2D4-4B68-858E-FD0BC4DC99B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542E-3F11-4F25-8D7F-83368708780A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2D2BA-76C6-4C46-B52F-8A6E901F46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542E-3F11-4F25-8D7F-83368708780A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2D2BA-76C6-4C46-B52F-8A6E901F46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542E-3F11-4F25-8D7F-83368708780A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2D2BA-76C6-4C46-B52F-8A6E901F46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542E-3F11-4F25-8D7F-83368708780A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2D2BA-76C6-4C46-B52F-8A6E901F46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542E-3F11-4F25-8D7F-83368708780A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2D2BA-76C6-4C46-B52F-8A6E901F46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542E-3F11-4F25-8D7F-83368708780A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2D2BA-76C6-4C46-B52F-8A6E901F46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542E-3F11-4F25-8D7F-83368708780A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2D2BA-76C6-4C46-B52F-8A6E901F46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542E-3F11-4F25-8D7F-83368708780A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2D2BA-76C6-4C46-B52F-8A6E901F46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542E-3F11-4F25-8D7F-83368708780A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2D2BA-76C6-4C46-B52F-8A6E901F46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542E-3F11-4F25-8D7F-83368708780A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2D2BA-76C6-4C46-B52F-8A6E901F46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542E-3F11-4F25-8D7F-83368708780A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2D2BA-76C6-4C46-B52F-8A6E901F46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D542E-3F11-4F25-8D7F-83368708780A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2D2BA-76C6-4C46-B52F-8A6E901F46F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partnersinthegospel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774252"/>
          </a:xfrm>
          <a:prstGeom prst="rect">
            <a:avLst/>
          </a:prstGeom>
          <a:noFill/>
          <a:ln w="101600" algn="in">
            <a:solidFill>
              <a:srgbClr val="6633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s://www.ucg.org/files/styles/full_grid9/public/image/article/the-privilege-and-power-of-prayer_1.jpg?itok=ZuvveXZL"/>
          <p:cNvPicPr/>
          <p:nvPr/>
        </p:nvPicPr>
        <p:blipFill>
          <a:blip r:embed="rId2" cstate="print">
            <a:lum bright="-2000" contrast="-74000"/>
          </a:blip>
          <a:srcRect/>
          <a:stretch>
            <a:fillRect/>
          </a:stretch>
        </p:blipFill>
        <p:spPr bwMode="auto">
          <a:xfrm>
            <a:off x="228601" y="228600"/>
            <a:ext cx="8610600" cy="64008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371600" y="1219200"/>
            <a:ext cx="6324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Praying Powerful Prayers for your Partners in Ministry</a:t>
            </a:r>
          </a:p>
          <a:p>
            <a:pPr algn="ctr"/>
            <a:endParaRPr lang="en-US" sz="4000" dirty="0">
              <a:solidFill>
                <a:schemeClr val="bg1"/>
              </a:solidFill>
            </a:endParaRPr>
          </a:p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Philippians 1:7-11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s://www.ucg.org/files/styles/full_grid9/public/image/article/the-privilege-and-power-of-prayer_1.jpg?itok=ZuvveXZL"/>
          <p:cNvPicPr/>
          <p:nvPr/>
        </p:nvPicPr>
        <p:blipFill>
          <a:blip r:embed="rId2" cstate="print">
            <a:lum bright="-2000" contrast="-74000"/>
          </a:blip>
          <a:srcRect/>
          <a:stretch>
            <a:fillRect/>
          </a:stretch>
        </p:blipFill>
        <p:spPr bwMode="auto">
          <a:xfrm>
            <a:off x="228601" y="228600"/>
            <a:ext cx="8610600" cy="64008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295400" y="762000"/>
            <a:ext cx="6324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What should we really be praying for concerning our partners in the gospel ministry?</a:t>
            </a:r>
          </a:p>
          <a:p>
            <a:pPr algn="ctr"/>
            <a:endParaRPr lang="en-US" sz="4000" dirty="0">
              <a:solidFill>
                <a:schemeClr val="bg1"/>
              </a:solidFill>
            </a:endParaRPr>
          </a:p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1.  We should pray that they would grow in love an discernment.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 result for a man praying by his bed"/>
          <p:cNvPicPr/>
          <p:nvPr/>
        </p:nvPicPr>
        <p:blipFill>
          <a:blip r:embed="rId2" cstate="print">
            <a:lum contrast="-72000"/>
          </a:blip>
          <a:srcRect/>
          <a:stretch>
            <a:fillRect/>
          </a:stretch>
        </p:blipFill>
        <p:spPr bwMode="auto">
          <a:xfrm>
            <a:off x="304801" y="304800"/>
            <a:ext cx="8534399" cy="61722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609600" y="685800"/>
            <a:ext cx="8077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Godly love is based on godly discernment and is concerned with what is best.</a:t>
            </a:r>
          </a:p>
          <a:p>
            <a:endParaRPr lang="en-US" sz="4000" dirty="0">
              <a:solidFill>
                <a:schemeClr val="bg1"/>
              </a:solidFill>
            </a:endParaRPr>
          </a:p>
          <a:p>
            <a:endParaRPr lang="en-US" sz="4000" dirty="0" smtClean="0">
              <a:solidFill>
                <a:schemeClr val="bg1"/>
              </a:solidFill>
            </a:endParaRPr>
          </a:p>
          <a:p>
            <a:r>
              <a:rPr lang="en-US" sz="4000" dirty="0" smtClean="0">
                <a:solidFill>
                  <a:schemeClr val="bg1"/>
                </a:solidFill>
              </a:rPr>
              <a:t>Godly love is based on wisdom and is able to discern what is best.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 result for a man praying by his bed"/>
          <p:cNvPicPr/>
          <p:nvPr/>
        </p:nvPicPr>
        <p:blipFill>
          <a:blip r:embed="rId2" cstate="print">
            <a:lum contrast="-72000"/>
          </a:blip>
          <a:srcRect/>
          <a:stretch>
            <a:fillRect/>
          </a:stretch>
        </p:blipFill>
        <p:spPr bwMode="auto">
          <a:xfrm>
            <a:off x="304801" y="304800"/>
            <a:ext cx="8534399" cy="61722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1676400" y="1752600"/>
            <a:ext cx="5562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2.  We should pray that they would live pure and blameless lives.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image of a bowl of fruit"/>
          <p:cNvPicPr>
            <a:picLocks noChangeAspect="1" noChangeArrowheads="1"/>
          </p:cNvPicPr>
          <p:nvPr/>
        </p:nvPicPr>
        <p:blipFill>
          <a:blip r:embed="rId2" cstate="print">
            <a:lum contrast="-22000"/>
          </a:blip>
          <a:srcRect/>
          <a:stretch>
            <a:fillRect/>
          </a:stretch>
        </p:blipFill>
        <p:spPr bwMode="auto">
          <a:xfrm>
            <a:off x="340727" y="304800"/>
            <a:ext cx="8498473" cy="6362496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</p:pic>
      <p:sp>
        <p:nvSpPr>
          <p:cNvPr id="6" name="Rectangle 5"/>
          <p:cNvSpPr/>
          <p:nvPr/>
        </p:nvSpPr>
        <p:spPr>
          <a:xfrm>
            <a:off x="1371600" y="457200"/>
            <a:ext cx="6400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3.  We should pray that they would be filled with the fruit of righteousness.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s://www.ucg.org/files/styles/full_grid9/public/image/article/the-privilege-and-power-of-prayer_1.jpg?itok=ZuvveXZL"/>
          <p:cNvPicPr/>
          <p:nvPr/>
        </p:nvPicPr>
        <p:blipFill>
          <a:blip r:embed="rId2" cstate="print">
            <a:lum bright="-2000" contrast="-74000"/>
          </a:blip>
          <a:srcRect/>
          <a:stretch>
            <a:fillRect/>
          </a:stretch>
        </p:blipFill>
        <p:spPr bwMode="auto">
          <a:xfrm>
            <a:off x="228601" y="228600"/>
            <a:ext cx="8610600" cy="64008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524000" y="1371600"/>
            <a:ext cx="6477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4.  We should pray that their lives would bring praise and glory to God.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115</Words>
  <Application>Microsoft Office PowerPoint</Application>
  <PresentationFormat>On-screen Show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Vickie</dc:creator>
  <cp:lastModifiedBy>Vickie</cp:lastModifiedBy>
  <cp:revision>5</cp:revision>
  <dcterms:created xsi:type="dcterms:W3CDTF">2017-01-20T14:47:53Z</dcterms:created>
  <dcterms:modified xsi:type="dcterms:W3CDTF">2017-01-20T17:51:15Z</dcterms:modified>
</cp:coreProperties>
</file>