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AEA472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8935-66A7-48D5-959D-DF799C8A1CF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CCA9-7804-4530-A2E4-24284C6BA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arles spurgeon god with us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7924800" cy="643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4</cp:revision>
  <dcterms:created xsi:type="dcterms:W3CDTF">2016-12-22T18:31:49Z</dcterms:created>
  <dcterms:modified xsi:type="dcterms:W3CDTF">2016-12-23T14:49:37Z</dcterms:modified>
</cp:coreProperties>
</file>