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63" r:id="rId4"/>
    <p:sldId id="262" r:id="rId5"/>
    <p:sldId id="259" r:id="rId6"/>
    <p:sldId id="258" r:id="rId7"/>
    <p:sldId id="268" r:id="rId8"/>
    <p:sldId id="265" r:id="rId9"/>
    <p:sldId id="257" r:id="rId10"/>
    <p:sldId id="269" r:id="rId11"/>
    <p:sldId id="266" r:id="rId12"/>
    <p:sldId id="267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8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33C60-EA76-49B3-BDDB-95E446077373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02573-8042-4002-820F-B525576866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85B8-94EE-4AD9-BC4B-3FE143F40B32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17E8-E7F7-4FDF-AB1D-0CD84E7A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85B8-94EE-4AD9-BC4B-3FE143F40B32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17E8-E7F7-4FDF-AB1D-0CD84E7A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85B8-94EE-4AD9-BC4B-3FE143F40B32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17E8-E7F7-4FDF-AB1D-0CD84E7A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85B8-94EE-4AD9-BC4B-3FE143F40B32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17E8-E7F7-4FDF-AB1D-0CD84E7A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85B8-94EE-4AD9-BC4B-3FE143F40B32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17E8-E7F7-4FDF-AB1D-0CD84E7A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85B8-94EE-4AD9-BC4B-3FE143F40B32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17E8-E7F7-4FDF-AB1D-0CD84E7A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85B8-94EE-4AD9-BC4B-3FE143F40B32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17E8-E7F7-4FDF-AB1D-0CD84E7A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85B8-94EE-4AD9-BC4B-3FE143F40B32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17E8-E7F7-4FDF-AB1D-0CD84E7A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85B8-94EE-4AD9-BC4B-3FE143F40B32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17E8-E7F7-4FDF-AB1D-0CD84E7A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85B8-94EE-4AD9-BC4B-3FE143F40B32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17E8-E7F7-4FDF-AB1D-0CD84E7A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85B8-94EE-4AD9-BC4B-3FE143F40B32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17E8-E7F7-4FDF-AB1D-0CD84E7A1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585B8-94EE-4AD9-BC4B-3FE143F40B32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17E8-E7F7-4FDF-AB1D-0CD84E7A15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partnersinthegospel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1" y="298270"/>
            <a:ext cx="6879208" cy="4273730"/>
          </a:xfrm>
          <a:prstGeom prst="rect">
            <a:avLst/>
          </a:prstGeom>
          <a:noFill/>
          <a:ln w="101600" algn="in">
            <a:solidFill>
              <a:srgbClr val="663300"/>
            </a:solidFill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58899" y="4899393"/>
            <a:ext cx="722620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cs typeface="Arial" pitchFamily="34" charset="0"/>
              </a:rPr>
              <a:t>The One Thing We Must Do!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i="1" dirty="0" smtClean="0">
              <a:solidFill>
                <a:srgbClr val="6633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i="1" dirty="0" smtClean="0">
                <a:solidFill>
                  <a:srgbClr val="663300"/>
                </a:solidFill>
                <a:latin typeface="Calibri" pitchFamily="34" charset="0"/>
                <a:cs typeface="Arial" pitchFamily="34" charset="0"/>
              </a:rPr>
              <a:t>Philippians 1:27-30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2456259"/>
            <a:ext cx="840073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cs typeface="Arial" pitchFamily="34" charset="0"/>
              </a:rPr>
              <a:t>2.  We are called to Strive without compromise.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2456259"/>
            <a:ext cx="840073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cs typeface="Arial" pitchFamily="34" charset="0"/>
              </a:rPr>
              <a:t>3.  We are called to Speak without fear.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2456259"/>
            <a:ext cx="840073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cs typeface="Arial" pitchFamily="34" charset="0"/>
              </a:rPr>
              <a:t>4.  We are called to Sacrifice without</a:t>
            </a:r>
            <a:r>
              <a:rPr kumimoji="0" lang="en-US" sz="4800" b="1" i="1" u="none" strike="noStrike" cap="none" normalizeH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cs typeface="Arial" pitchFamily="34" charset="0"/>
              </a:rPr>
              <a:t> shame.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https://daughterbydesign.files.wordpress.com/2013/04/your-most-powerful-testimony-is-how-you-treat-others-after-the-church-service-is-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43915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Image result for quotes about the chu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33400"/>
            <a:ext cx="5829300" cy="568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Image result for quotes about the chu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04800"/>
            <a:ext cx="6248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quotes about the chu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914400"/>
            <a:ext cx="4876800" cy="4856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609600"/>
            <a:ext cx="840073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cs typeface="Arial" pitchFamily="34" charset="0"/>
              </a:rPr>
              <a:t>What does it mean for a church to conduct itself in a manner that is worthy of the gospel?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800" b="1" i="1" dirty="0">
              <a:solidFill>
                <a:srgbClr val="6633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1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i="1" dirty="0" smtClean="0">
                <a:solidFill>
                  <a:srgbClr val="663300"/>
                </a:solidFill>
                <a:latin typeface="Calibri" pitchFamily="34" charset="0"/>
                <a:cs typeface="Arial" pitchFamily="34" charset="0"/>
              </a:rPr>
              <a:t>1.  We are called to Stand without division.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oman soldier military forma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"/>
            <a:ext cx="70104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609600"/>
            <a:ext cx="840073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cs typeface="Arial" pitchFamily="34" charset="0"/>
              </a:rPr>
              <a:t>What does it mean for a church to conduct itself in a manner that is worthy of the gospel?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800" b="1" i="1" dirty="0">
              <a:solidFill>
                <a:srgbClr val="6633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1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i="1" dirty="0" smtClean="0">
                <a:solidFill>
                  <a:srgbClr val="663300"/>
                </a:solidFill>
                <a:latin typeface="Calibri" pitchFamily="34" charset="0"/>
                <a:cs typeface="Arial" pitchFamily="34" charset="0"/>
              </a:rPr>
              <a:t>1.  We are called to Stand without division.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2456259"/>
            <a:ext cx="840073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cs typeface="Arial" pitchFamily="34" charset="0"/>
              </a:rPr>
              <a:t>2.  We are called to Strive without compromise.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roman soldier military forma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"/>
            <a:ext cx="8610600" cy="6457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109</Words>
  <Application>Microsoft Office PowerPoint</Application>
  <PresentationFormat>On-screen Show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Vickie</dc:creator>
  <cp:lastModifiedBy>Vickie</cp:lastModifiedBy>
  <cp:revision>3</cp:revision>
  <dcterms:created xsi:type="dcterms:W3CDTF">2017-02-17T16:32:38Z</dcterms:created>
  <dcterms:modified xsi:type="dcterms:W3CDTF">2017-02-17T19:24:28Z</dcterms:modified>
</cp:coreProperties>
</file>