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62" r:id="rId2"/>
    <p:sldId id="260" r:id="rId3"/>
    <p:sldId id="256" r:id="rId4"/>
    <p:sldId id="259" r:id="rId5"/>
    <p:sldId id="261" r:id="rId6"/>
    <p:sldId id="258"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61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E441119-0845-4254-AC20-E8F2E330D8EC}" type="datetimeFigureOut">
              <a:rPr lang="en-US" smtClean="0"/>
              <a:t>3/10/2017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30B857-4AE2-4B20-A2C6-78009108945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F51BEF-C335-41F9-BF08-D37079801E10}" type="datetimeFigureOut">
              <a:rPr lang="en-US" smtClean="0"/>
              <a:t>3/10/2017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E38D558-B69E-4C4A-997D-7B02002A6C09}"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F51BEF-C335-41F9-BF08-D37079801E10}" type="datetimeFigureOut">
              <a:rPr lang="en-US" smtClean="0"/>
              <a:t>3/10/2017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38D558-B69E-4C4A-997D-7B02002A6C09}"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e Ascent Church Stock Photo"/>
          <p:cNvPicPr>
            <a:picLocks noChangeAspect="1" noChangeArrowheads="1"/>
          </p:cNvPicPr>
          <p:nvPr/>
        </p:nvPicPr>
        <p:blipFill>
          <a:blip r:embed="rId2" cstate="print"/>
          <a:srcRect/>
          <a:stretch>
            <a:fillRect/>
          </a:stretch>
        </p:blipFill>
        <p:spPr bwMode="auto">
          <a:xfrm>
            <a:off x="381000" y="289673"/>
            <a:ext cx="8458200" cy="6187327"/>
          </a:xfrm>
          <a:prstGeom prst="rect">
            <a:avLst/>
          </a:prstGeom>
          <a:noFill/>
          <a:ln w="9525" algn="in">
            <a:noFill/>
            <a:miter lim="800000"/>
            <a:headEnd/>
            <a:tailEnd/>
          </a:ln>
          <a:effectLst/>
        </p:spPr>
      </p:pic>
      <p:sp>
        <p:nvSpPr>
          <p:cNvPr id="4" name="TextBox 3"/>
          <p:cNvSpPr txBox="1"/>
          <p:nvPr/>
        </p:nvSpPr>
        <p:spPr>
          <a:xfrm>
            <a:off x="762000" y="2286000"/>
            <a:ext cx="7696200" cy="1384995"/>
          </a:xfrm>
          <a:prstGeom prst="rect">
            <a:avLst/>
          </a:prstGeom>
          <a:noFill/>
        </p:spPr>
        <p:txBody>
          <a:bodyPr wrap="square" rtlCol="0">
            <a:spAutoFit/>
          </a:bodyPr>
          <a:lstStyle/>
          <a:p>
            <a:pPr algn="ctr"/>
            <a:r>
              <a:rPr lang="en-US" sz="2800" dirty="0" smtClean="0"/>
              <a:t>Lessons we can learn from Christ’s Exaltation</a:t>
            </a:r>
          </a:p>
          <a:p>
            <a:pPr algn="ctr"/>
            <a:endParaRPr lang="en-US" sz="2800" dirty="0"/>
          </a:p>
          <a:p>
            <a:pPr algn="ctr"/>
            <a:r>
              <a:rPr lang="en-US" sz="2800" dirty="0" smtClean="0"/>
              <a:t>Philippians 2:5-11</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e Ascent Church Stock Photo"/>
          <p:cNvPicPr>
            <a:picLocks noChangeAspect="1" noChangeArrowheads="1"/>
          </p:cNvPicPr>
          <p:nvPr/>
        </p:nvPicPr>
        <p:blipFill>
          <a:blip r:embed="rId2" cstate="print"/>
          <a:srcRect/>
          <a:stretch>
            <a:fillRect/>
          </a:stretch>
        </p:blipFill>
        <p:spPr bwMode="auto">
          <a:xfrm>
            <a:off x="304800" y="228600"/>
            <a:ext cx="8585053" cy="6400800"/>
          </a:xfrm>
          <a:prstGeom prst="rect">
            <a:avLst/>
          </a:prstGeom>
          <a:noFill/>
          <a:ln w="9525" algn="in">
            <a:noFill/>
            <a:miter lim="800000"/>
            <a:headEnd/>
            <a:tailEnd/>
          </a:ln>
          <a:effectLst/>
        </p:spPr>
      </p:pic>
      <p:sp>
        <p:nvSpPr>
          <p:cNvPr id="3" name="TextBox 2"/>
          <p:cNvSpPr txBox="1"/>
          <p:nvPr/>
        </p:nvSpPr>
        <p:spPr>
          <a:xfrm>
            <a:off x="762000" y="1600200"/>
            <a:ext cx="7696200" cy="3108543"/>
          </a:xfrm>
          <a:prstGeom prst="rect">
            <a:avLst/>
          </a:prstGeom>
          <a:noFill/>
        </p:spPr>
        <p:txBody>
          <a:bodyPr wrap="square" rtlCol="0">
            <a:spAutoFit/>
          </a:bodyPr>
          <a:lstStyle/>
          <a:p>
            <a:pPr algn="ctr"/>
            <a:r>
              <a:rPr lang="en-US" sz="2800" dirty="0" smtClean="0"/>
              <a:t>James 4:6b</a:t>
            </a:r>
          </a:p>
          <a:p>
            <a:pPr algn="ctr"/>
            <a:r>
              <a:rPr lang="en-US" sz="2800" dirty="0" smtClean="0"/>
              <a:t>“God opposes the proud but gives grace to the humble.”</a:t>
            </a:r>
          </a:p>
          <a:p>
            <a:pPr algn="ctr"/>
            <a:endParaRPr lang="en-US" sz="2800" dirty="0"/>
          </a:p>
          <a:p>
            <a:pPr algn="ctr"/>
            <a:r>
              <a:rPr lang="en-US" sz="2800" dirty="0" smtClean="0"/>
              <a:t>James 4:10</a:t>
            </a:r>
          </a:p>
          <a:p>
            <a:pPr algn="ctr"/>
            <a:r>
              <a:rPr lang="en-US" sz="2800" dirty="0" smtClean="0"/>
              <a:t>Humble yourselves before the Lord, and he will lift you up.</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rrection Sunday Easter Background"/>
          <p:cNvPicPr>
            <a:picLocks noChangeAspect="1" noChangeArrowheads="1"/>
          </p:cNvPicPr>
          <p:nvPr/>
        </p:nvPicPr>
        <p:blipFill>
          <a:blip r:embed="rId2" cstate="print"/>
          <a:srcRect/>
          <a:stretch>
            <a:fillRect/>
          </a:stretch>
        </p:blipFill>
        <p:spPr bwMode="auto">
          <a:xfrm>
            <a:off x="457200" y="227130"/>
            <a:ext cx="8298946" cy="6326070"/>
          </a:xfrm>
          <a:prstGeom prst="rect">
            <a:avLst/>
          </a:prstGeom>
          <a:noFill/>
          <a:ln w="9525" algn="in">
            <a:noFill/>
            <a:miter lim="800000"/>
            <a:headEnd/>
            <a:tailEnd/>
          </a:ln>
          <a:effectLst/>
        </p:spPr>
      </p:pic>
      <p:sp>
        <p:nvSpPr>
          <p:cNvPr id="5" name="TextBox 4"/>
          <p:cNvSpPr txBox="1"/>
          <p:nvPr/>
        </p:nvSpPr>
        <p:spPr>
          <a:xfrm>
            <a:off x="762000" y="1447800"/>
            <a:ext cx="7696200" cy="3108543"/>
          </a:xfrm>
          <a:prstGeom prst="rect">
            <a:avLst/>
          </a:prstGeom>
          <a:noFill/>
        </p:spPr>
        <p:txBody>
          <a:bodyPr wrap="square" rtlCol="0">
            <a:spAutoFit/>
          </a:bodyPr>
          <a:lstStyle/>
          <a:p>
            <a:pPr algn="ctr"/>
            <a:r>
              <a:rPr lang="en-US" sz="2800" dirty="0" smtClean="0"/>
              <a:t>1 Peter 5:5-6</a:t>
            </a:r>
          </a:p>
          <a:p>
            <a:pPr algn="ctr"/>
            <a:r>
              <a:rPr lang="en-US" sz="2800" dirty="0" smtClean="0"/>
              <a:t>Young men, in the same way be submissive to those who are older.  All of you, clothe yourselves with humility toward one another, because, “God opposes the proud but gives grace to the humble.” Humble yourselves, therefore, under God’s mighty hand, that he may lift you up in due time.</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e Ascent Church Stock Photo"/>
          <p:cNvPicPr>
            <a:picLocks noChangeAspect="1" noChangeArrowheads="1"/>
          </p:cNvPicPr>
          <p:nvPr/>
        </p:nvPicPr>
        <p:blipFill>
          <a:blip r:embed="rId2" cstate="print"/>
          <a:srcRect/>
          <a:stretch>
            <a:fillRect/>
          </a:stretch>
        </p:blipFill>
        <p:spPr bwMode="auto">
          <a:xfrm>
            <a:off x="381000" y="289673"/>
            <a:ext cx="8458200" cy="6187327"/>
          </a:xfrm>
          <a:prstGeom prst="rect">
            <a:avLst/>
          </a:prstGeom>
          <a:noFill/>
          <a:ln w="9525" algn="in">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urrection Sunday Easter Background"/>
          <p:cNvPicPr>
            <a:picLocks noChangeAspect="1" noChangeArrowheads="1"/>
          </p:cNvPicPr>
          <p:nvPr/>
        </p:nvPicPr>
        <p:blipFill>
          <a:blip r:embed="rId2" cstate="print"/>
          <a:srcRect/>
          <a:stretch>
            <a:fillRect/>
          </a:stretch>
        </p:blipFill>
        <p:spPr bwMode="auto">
          <a:xfrm>
            <a:off x="457200" y="227130"/>
            <a:ext cx="8298946" cy="6326070"/>
          </a:xfrm>
          <a:prstGeom prst="rect">
            <a:avLst/>
          </a:prstGeom>
          <a:noFill/>
          <a:ln w="9525" algn="in">
            <a:noFill/>
            <a:miter lim="800000"/>
            <a:headEnd/>
            <a:tailEnd/>
          </a:ln>
          <a:effectLst/>
        </p:spPr>
      </p:pic>
      <p:sp>
        <p:nvSpPr>
          <p:cNvPr id="4" name="Rectangle 3"/>
          <p:cNvSpPr/>
          <p:nvPr/>
        </p:nvSpPr>
        <p:spPr>
          <a:xfrm>
            <a:off x="1676400" y="1219200"/>
            <a:ext cx="5715000" cy="3539430"/>
          </a:xfrm>
          <a:prstGeom prst="rect">
            <a:avLst/>
          </a:prstGeom>
        </p:spPr>
        <p:txBody>
          <a:bodyPr wrap="square">
            <a:spAutoFit/>
          </a:bodyPr>
          <a:lstStyle/>
          <a:p>
            <a:pPr algn="ctr"/>
            <a:r>
              <a:rPr lang="en-US" sz="2800" dirty="0" smtClean="0"/>
              <a:t>Romans 10:9-10</a:t>
            </a:r>
          </a:p>
          <a:p>
            <a:pPr algn="ctr"/>
            <a:r>
              <a:rPr lang="en-US" sz="2800" b="1" baseline="30000" dirty="0" smtClean="0"/>
              <a:t> </a:t>
            </a:r>
            <a:r>
              <a:rPr lang="en-US" sz="2800" dirty="0" smtClean="0"/>
              <a:t>That if you confess with your mouth, “Jesus is Lord,” and believe in your heart that God raised him from the dead, you will be saved. </a:t>
            </a:r>
            <a:r>
              <a:rPr lang="en-US" sz="2800" b="1" baseline="30000" dirty="0" smtClean="0"/>
              <a:t>  </a:t>
            </a:r>
            <a:r>
              <a:rPr lang="en-US" sz="2800" dirty="0" smtClean="0"/>
              <a:t>For it is with your heart that you believe and are justified, and it is with your mouth that you confess and are saved.</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jesus"/>
          <p:cNvPicPr>
            <a:picLocks noChangeAspect="1" noChangeArrowheads="1"/>
          </p:cNvPicPr>
          <p:nvPr/>
        </p:nvPicPr>
        <p:blipFill>
          <a:blip r:embed="rId2" cstate="print"/>
          <a:srcRect/>
          <a:stretch>
            <a:fillRect/>
          </a:stretch>
        </p:blipFill>
        <p:spPr bwMode="auto">
          <a:xfrm>
            <a:off x="381000" y="204876"/>
            <a:ext cx="8382000" cy="6348324"/>
          </a:xfrm>
          <a:prstGeom prst="rect">
            <a:avLst/>
          </a:prstGeom>
          <a:noFill/>
          <a:ln w="9525" algn="in">
            <a:noFill/>
            <a:miter lim="800000"/>
            <a:headEnd/>
            <a:tailEnd/>
          </a:ln>
          <a:effectLst/>
        </p:spPr>
      </p:pic>
      <p:sp>
        <p:nvSpPr>
          <p:cNvPr id="4" name="TextBox 3"/>
          <p:cNvSpPr txBox="1"/>
          <p:nvPr/>
        </p:nvSpPr>
        <p:spPr>
          <a:xfrm>
            <a:off x="762000" y="609600"/>
            <a:ext cx="7696200" cy="5016758"/>
          </a:xfrm>
          <a:prstGeom prst="rect">
            <a:avLst/>
          </a:prstGeom>
          <a:noFill/>
        </p:spPr>
        <p:txBody>
          <a:bodyPr wrap="square" rtlCol="0">
            <a:spAutoFit/>
          </a:bodyPr>
          <a:lstStyle/>
          <a:p>
            <a:pPr algn="ctr"/>
            <a:r>
              <a:rPr lang="en-US" sz="3200" dirty="0" smtClean="0"/>
              <a:t>Matthew 7:21-23</a:t>
            </a:r>
          </a:p>
          <a:p>
            <a:pPr algn="ctr"/>
            <a:r>
              <a:rPr lang="en-US" sz="3200" dirty="0" smtClean="0"/>
              <a:t>“Not everyone who says to me, ‘Lord, Lord,’ will enter the kingdom of heaven, but only he who does the will of my Father who is in heaven.  Many will say to me on that day, ‘Lord, Lord, did we not prophesy in your name, and in your name drive out demons and perform many miracles?’  Then I will tell them plainly, ‘I never know you.  Away from me, you evi</a:t>
            </a:r>
            <a:r>
              <a:rPr lang="en-US" sz="3200" dirty="0"/>
              <a:t>l</a:t>
            </a:r>
            <a:r>
              <a:rPr lang="en-US" sz="3200" dirty="0" smtClean="0"/>
              <a:t>doers!’</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The Ascent Church Stock Photo"/>
          <p:cNvPicPr>
            <a:picLocks noChangeAspect="1" noChangeArrowheads="1"/>
          </p:cNvPicPr>
          <p:nvPr/>
        </p:nvPicPr>
        <p:blipFill>
          <a:blip r:embed="rId2" cstate="print"/>
          <a:srcRect/>
          <a:stretch>
            <a:fillRect/>
          </a:stretch>
        </p:blipFill>
        <p:spPr bwMode="auto">
          <a:xfrm>
            <a:off x="381000" y="289673"/>
            <a:ext cx="8458200" cy="6187327"/>
          </a:xfrm>
          <a:prstGeom prst="rect">
            <a:avLst/>
          </a:prstGeom>
          <a:noFill/>
          <a:ln w="9525" algn="in">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TotalTime>
  <Words>195</Words>
  <Application>Microsoft Office PowerPoint</Application>
  <PresentationFormat>On-screen Show (4:3)</PresentationFormat>
  <Paragraphs>14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Vickie</dc:creator>
  <cp:lastModifiedBy>Vickie</cp:lastModifiedBy>
  <cp:revision>3</cp:revision>
  <dcterms:created xsi:type="dcterms:W3CDTF">2017-03-10T18:04:36Z</dcterms:created>
  <dcterms:modified xsi:type="dcterms:W3CDTF">2017-03-10T21:08:01Z</dcterms:modified>
</cp:coreProperties>
</file>