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7" r:id="rId2"/>
    <p:sldId id="266" r:id="rId3"/>
    <p:sldId id="271" r:id="rId4"/>
    <p:sldId id="268" r:id="rId5"/>
    <p:sldId id="269" r:id="rId6"/>
    <p:sldId id="270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45A06-577D-4AB4-96A6-E591FB41A5F8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58131-E8CF-4CB2-AA96-4F0CCA82C0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E3D2-D658-4874-BD5D-47B68AFB0AD9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396E-792F-4B9F-BB4A-515C78AF8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E3D2-D658-4874-BD5D-47B68AFB0AD9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396E-792F-4B9F-BB4A-515C78AF8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E3D2-D658-4874-BD5D-47B68AFB0AD9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396E-792F-4B9F-BB4A-515C78AF8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E3D2-D658-4874-BD5D-47B68AFB0AD9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396E-792F-4B9F-BB4A-515C78AF8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E3D2-D658-4874-BD5D-47B68AFB0AD9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396E-792F-4B9F-BB4A-515C78AF8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E3D2-D658-4874-BD5D-47B68AFB0AD9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396E-792F-4B9F-BB4A-515C78AF8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E3D2-D658-4874-BD5D-47B68AFB0AD9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396E-792F-4B9F-BB4A-515C78AF8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E3D2-D658-4874-BD5D-47B68AFB0AD9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396E-792F-4B9F-BB4A-515C78AF8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E3D2-D658-4874-BD5D-47B68AFB0AD9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396E-792F-4B9F-BB4A-515C78AF8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E3D2-D658-4874-BD5D-47B68AFB0AD9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396E-792F-4B9F-BB4A-515C78AF8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E3D2-D658-4874-BD5D-47B68AFB0AD9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396E-792F-4B9F-BB4A-515C78AF8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3E3D2-D658-4874-BD5D-47B68AFB0AD9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3396E-792F-4B9F-BB4A-515C78AF8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abit-of-walking-in-the-spir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8382000" cy="4343400"/>
          </a:xfrm>
          <a:prstGeom prst="rect">
            <a:avLst/>
          </a:prstGeom>
          <a:solidFill>
            <a:schemeClr val="tx1"/>
          </a:solidFill>
          <a:ln w="9525" algn="in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3581400"/>
            <a:ext cx="8382000" cy="646331"/>
          </a:xfrm>
          <a:prstGeom prst="rect">
            <a:avLst/>
          </a:prstGeom>
          <a:solidFill>
            <a:srgbClr val="66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Habit of Walking in the Spirit</a:t>
            </a:r>
            <a:endParaRPr lang="en-US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abit-of-walking-in-the-spir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8382000" cy="4343400"/>
          </a:xfrm>
          <a:prstGeom prst="rect">
            <a:avLst/>
          </a:prstGeom>
          <a:solidFill>
            <a:schemeClr val="tx1"/>
          </a:solidFill>
          <a:ln w="9525" algn="in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3581400"/>
            <a:ext cx="8382000" cy="1200329"/>
          </a:xfrm>
          <a:prstGeom prst="rect">
            <a:avLst/>
          </a:prstGeom>
          <a:solidFill>
            <a:srgbClr val="6633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1.  God gives us a Life Giving Command and a Promise.</a:t>
            </a:r>
            <a:endParaRPr lang="en-US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Five fast facts about Walking in the Spirit:</a:t>
            </a:r>
            <a:endParaRPr lang="en-US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abit-of-walking-in-the-spir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8382000" cy="4343400"/>
          </a:xfrm>
          <a:prstGeom prst="rect">
            <a:avLst/>
          </a:prstGeom>
          <a:solidFill>
            <a:schemeClr val="tx1"/>
          </a:solidFill>
          <a:ln w="9525" algn="in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3581400"/>
            <a:ext cx="8382000" cy="1200329"/>
          </a:xfrm>
          <a:prstGeom prst="rect">
            <a:avLst/>
          </a:prstGeom>
          <a:solidFill>
            <a:srgbClr val="6633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2.  There is a war going on in our souls and God wants us to win.</a:t>
            </a:r>
            <a:endParaRPr lang="en-US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abit-of-walking-in-the-spir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8382000" cy="4343400"/>
          </a:xfrm>
          <a:prstGeom prst="rect">
            <a:avLst/>
          </a:prstGeom>
          <a:solidFill>
            <a:schemeClr val="tx1"/>
          </a:solidFill>
          <a:ln w="9525" algn="in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3581400"/>
            <a:ext cx="8382000" cy="1200329"/>
          </a:xfrm>
          <a:prstGeom prst="rect">
            <a:avLst/>
          </a:prstGeom>
          <a:solidFill>
            <a:srgbClr val="6633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3.  If we are led by the Spirit we will fulfill the law.</a:t>
            </a:r>
            <a:endParaRPr lang="en-US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abit-of-walking-in-the-spir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8382000" cy="4343400"/>
          </a:xfrm>
          <a:prstGeom prst="rect">
            <a:avLst/>
          </a:prstGeom>
          <a:solidFill>
            <a:schemeClr val="tx1"/>
          </a:solidFill>
          <a:ln w="9525" algn="in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3581400"/>
            <a:ext cx="8382000" cy="1754326"/>
          </a:xfrm>
          <a:prstGeom prst="rect">
            <a:avLst/>
          </a:prstGeom>
          <a:solidFill>
            <a:srgbClr val="6633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4.  God’s Word gives us a check list to see if we are Walking in the Spirit or Living in the Flesh.</a:t>
            </a:r>
            <a:endParaRPr lang="en-US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abit-of-walking-in-the-spir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8382000" cy="4343400"/>
          </a:xfrm>
          <a:prstGeom prst="rect">
            <a:avLst/>
          </a:prstGeom>
          <a:solidFill>
            <a:schemeClr val="tx1"/>
          </a:solidFill>
          <a:ln w="9525" algn="in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3581400"/>
            <a:ext cx="8382000" cy="1200329"/>
          </a:xfrm>
          <a:prstGeom prst="rect">
            <a:avLst/>
          </a:prstGeom>
          <a:solidFill>
            <a:srgbClr val="6633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5.  We need to stay in step with the Holy Spirit.</a:t>
            </a:r>
            <a:endParaRPr lang="en-US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abit-of-walking-in-the-spir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8382000" cy="4343400"/>
          </a:xfrm>
          <a:prstGeom prst="rect">
            <a:avLst/>
          </a:prstGeom>
          <a:solidFill>
            <a:schemeClr val="tx1"/>
          </a:solidFill>
          <a:ln w="9525" algn="in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3581400"/>
            <a:ext cx="8382000" cy="646331"/>
          </a:xfrm>
          <a:prstGeom prst="rect">
            <a:avLst/>
          </a:prstGeom>
          <a:solidFill>
            <a:srgbClr val="66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How to walk in the Spirit……</a:t>
            </a:r>
            <a:endParaRPr lang="en-US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106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Vickie</dc:creator>
  <cp:lastModifiedBy>Vickie</cp:lastModifiedBy>
  <cp:revision>3</cp:revision>
  <dcterms:created xsi:type="dcterms:W3CDTF">2017-08-10T19:53:45Z</dcterms:created>
  <dcterms:modified xsi:type="dcterms:W3CDTF">2017-08-11T18:39:42Z</dcterms:modified>
</cp:coreProperties>
</file>